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71" r:id="rId5"/>
    <p:sldId id="258" r:id="rId6"/>
    <p:sldId id="260" r:id="rId7"/>
    <p:sldId id="261" r:id="rId8"/>
    <p:sldId id="267" r:id="rId9"/>
    <p:sldId id="263" r:id="rId10"/>
    <p:sldId id="266" r:id="rId11"/>
    <p:sldId id="264" r:id="rId12"/>
    <p:sldId id="272" r:id="rId13"/>
    <p:sldId id="27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107" d="100"/>
          <a:sy n="107" d="100"/>
        </p:scale>
        <p:origin x="-7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A0F04-5697-6748-8FED-CAA76E672B21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A7D9E-6D63-074A-8113-4A282F5B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search?hl=en&amp;client=safari&amp;rls=en&amp;q=nigeria+population&amp;sa=X&amp;ei=1oVcUYD6C9GAygGnwIHADQ&amp;ved=0CKsBEOgTKA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Flag</a:t>
            </a:r>
            <a:r>
              <a:rPr lang="en-US" baseline="0" dirty="0" smtClean="0"/>
              <a:t> of Nigeria! </a:t>
            </a:r>
          </a:p>
          <a:p>
            <a:r>
              <a:rPr lang="en-CA" dirty="0" smtClean="0"/>
              <a:t>White - peace and honesty </a:t>
            </a:r>
          </a:p>
          <a:p>
            <a:endParaRPr lang="en-CA" dirty="0" smtClean="0"/>
          </a:p>
          <a:p>
            <a:r>
              <a:rPr lang="en-CA" dirty="0" smtClean="0"/>
              <a:t>Green - hope, joy and love and in many cultures have a sacred significance</a:t>
            </a:r>
          </a:p>
          <a:p>
            <a:r>
              <a:rPr lang="en-CA" dirty="0" smtClean="0"/>
              <a:t>http://www.vexillologymatters.org/nigerian-flag.htm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Religion battle.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Poverty rising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http://www.bbc.co.uk/news/world-africa-17015873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0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Republic</a:t>
            </a:r>
            <a:r>
              <a:rPr lang="en-US" baseline="0" dirty="0" smtClean="0"/>
              <a:t> govt. Nigerian army.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Goodluck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Jonathan – president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Nigeria is located in Africa,</a:t>
            </a:r>
            <a:r>
              <a:rPr lang="en-US" baseline="0" dirty="0" smtClean="0"/>
              <a:t> this is a map of Africa and a few other locations in Africa~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landscape of Nigeria~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Nigerian naira</a:t>
            </a:r>
          </a:p>
          <a:p>
            <a:r>
              <a:rPr lang="en-CA" dirty="0" smtClean="0"/>
              <a:t>Nigerian currency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Population: 162,470,737 (2011)</a:t>
            </a: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162</a:t>
            </a:r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million people as of 2011, so its very overpopulated.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Religion in Nigeria.</a:t>
            </a:r>
          </a:p>
          <a:p>
            <a:r>
              <a:rPr lang="en-CA" dirty="0" smtClean="0"/>
              <a:t>Half</a:t>
            </a:r>
            <a:r>
              <a:rPr lang="en-CA" baseline="0" dirty="0" smtClean="0"/>
              <a:t> of Nigeria religion is </a:t>
            </a:r>
            <a:r>
              <a:rPr lang="en-CA" baseline="0" dirty="0" err="1" smtClean="0"/>
              <a:t>muslim</a:t>
            </a:r>
            <a:r>
              <a:rPr lang="en-CA" baseline="0" dirty="0" smtClean="0"/>
              <a:t>. While the other religions are Catholic, Protestant, Christian and other.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Nigerian</a:t>
            </a:r>
            <a:r>
              <a:rPr lang="en-CA" baseline="0" dirty="0" smtClean="0"/>
              <a:t> Men's traditional clothing </a:t>
            </a:r>
          </a:p>
          <a:p>
            <a:r>
              <a:rPr lang="en-CA" dirty="0" smtClean="0"/>
              <a:t>http://www.mapsofworld.com/nigeria/culture/clothing.html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Nigeria Women's</a:t>
            </a:r>
            <a:r>
              <a:rPr lang="en-CA" baseline="0" dirty="0" smtClean="0"/>
              <a:t> traditional clothing</a:t>
            </a:r>
          </a:p>
          <a:p>
            <a:r>
              <a:rPr lang="en-CA" dirty="0" smtClean="0"/>
              <a:t>http://www.mapsofworld.com/nigeria/culture/clothing.html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http://www.time.com/time/world/article/0,8599,1971010,00.html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7D9E-6D63-074A-8113-4A282F5BF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8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97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59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00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4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46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30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13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49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73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25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1132-5E50-4108-BCAD-A6F0E1D86BF3}" type="datetimeFigureOut">
              <a:rPr lang="en-CA" smtClean="0"/>
              <a:pPr/>
              <a:t>05/04/2013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E305-3104-422B-8D91-7EA60AC3EAA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5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101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3314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09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larg.Nigeria.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114550"/>
            <a:ext cx="49530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143000"/>
            <a:ext cx="687705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int-Task-For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096"/>
            <a:ext cx="9144000" cy="52098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luck-jonatha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16" y="0"/>
            <a:ext cx="45365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300354" cy="5976664"/>
          </a:xfrm>
        </p:spPr>
      </p:pic>
    </p:spTree>
    <p:extLst>
      <p:ext uri="{BB962C8B-B14F-4D97-AF65-F5344CB8AC3E}">
        <p14:creationId xmlns:p14="http://schemas.microsoft.com/office/powerpoint/2010/main" val="102986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-cultural-landscape-of-Sukur-Nig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02" y="0"/>
            <a:ext cx="48080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hod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09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4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42799319_nigeria_religion_gra2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598434" cy="3178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6048"/>
            <a:ext cx="6400800" cy="45659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57912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0_nigeria_0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6613189" cy="4316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152</Words>
  <Application>Microsoft Office PowerPoint</Application>
  <PresentationFormat>On-screen Show (4:3)</PresentationFormat>
  <Paragraphs>38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Nigeria!</dc:title>
  <dc:creator>netbook</dc:creator>
  <cp:lastModifiedBy>WRDSB</cp:lastModifiedBy>
  <cp:revision>18</cp:revision>
  <dcterms:created xsi:type="dcterms:W3CDTF">2013-04-03T19:26:07Z</dcterms:created>
  <dcterms:modified xsi:type="dcterms:W3CDTF">2013-04-05T12:34:47Z</dcterms:modified>
</cp:coreProperties>
</file>