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4" autoAdjust="0"/>
    <p:restoredTop sz="94660"/>
  </p:normalViewPr>
  <p:slideViewPr>
    <p:cSldViewPr>
      <p:cViewPr>
        <p:scale>
          <a:sx n="107" d="100"/>
          <a:sy n="107" d="100"/>
        </p:scale>
        <p:origin x="-102"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267F531E-C1D9-4C83-A526-252AB449ECF5}" type="datetimeFigureOut">
              <a:rPr lang="en-CA" smtClean="0"/>
              <a:t>07/06/2013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5BD141-D663-4B9C-883A-8101BB0F1D30}" type="slidenum">
              <a:rPr lang="en-CA" smtClean="0"/>
              <a:t>‹#›</a:t>
            </a:fld>
            <a:endParaRPr lang="en-CA"/>
          </a:p>
        </p:txBody>
      </p:sp>
    </p:spTree>
    <p:extLst>
      <p:ext uri="{BB962C8B-B14F-4D97-AF65-F5344CB8AC3E}">
        <p14:creationId xmlns:p14="http://schemas.microsoft.com/office/powerpoint/2010/main" val="3127969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67F531E-C1D9-4C83-A526-252AB449ECF5}" type="datetimeFigureOut">
              <a:rPr lang="en-CA" smtClean="0"/>
              <a:t>07/06/2013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5BD141-D663-4B9C-883A-8101BB0F1D30}" type="slidenum">
              <a:rPr lang="en-CA" smtClean="0"/>
              <a:t>‹#›</a:t>
            </a:fld>
            <a:endParaRPr lang="en-CA"/>
          </a:p>
        </p:txBody>
      </p:sp>
    </p:spTree>
    <p:extLst>
      <p:ext uri="{BB962C8B-B14F-4D97-AF65-F5344CB8AC3E}">
        <p14:creationId xmlns:p14="http://schemas.microsoft.com/office/powerpoint/2010/main" val="1555219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67F531E-C1D9-4C83-A526-252AB449ECF5}" type="datetimeFigureOut">
              <a:rPr lang="en-CA" smtClean="0"/>
              <a:t>07/06/2013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5BD141-D663-4B9C-883A-8101BB0F1D30}" type="slidenum">
              <a:rPr lang="en-CA" smtClean="0"/>
              <a:t>‹#›</a:t>
            </a:fld>
            <a:endParaRPr lang="en-CA"/>
          </a:p>
        </p:txBody>
      </p:sp>
    </p:spTree>
    <p:extLst>
      <p:ext uri="{BB962C8B-B14F-4D97-AF65-F5344CB8AC3E}">
        <p14:creationId xmlns:p14="http://schemas.microsoft.com/office/powerpoint/2010/main" val="258264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67F531E-C1D9-4C83-A526-252AB449ECF5}" type="datetimeFigureOut">
              <a:rPr lang="en-CA" smtClean="0"/>
              <a:t>07/06/2013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5BD141-D663-4B9C-883A-8101BB0F1D30}" type="slidenum">
              <a:rPr lang="en-CA" smtClean="0"/>
              <a:t>‹#›</a:t>
            </a:fld>
            <a:endParaRPr lang="en-CA"/>
          </a:p>
        </p:txBody>
      </p:sp>
    </p:spTree>
    <p:extLst>
      <p:ext uri="{BB962C8B-B14F-4D97-AF65-F5344CB8AC3E}">
        <p14:creationId xmlns:p14="http://schemas.microsoft.com/office/powerpoint/2010/main" val="195850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7F531E-C1D9-4C83-A526-252AB449ECF5}" type="datetimeFigureOut">
              <a:rPr lang="en-CA" smtClean="0"/>
              <a:t>07/06/2013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5BD141-D663-4B9C-883A-8101BB0F1D30}" type="slidenum">
              <a:rPr lang="en-CA" smtClean="0"/>
              <a:t>‹#›</a:t>
            </a:fld>
            <a:endParaRPr lang="en-CA"/>
          </a:p>
        </p:txBody>
      </p:sp>
    </p:spTree>
    <p:extLst>
      <p:ext uri="{BB962C8B-B14F-4D97-AF65-F5344CB8AC3E}">
        <p14:creationId xmlns:p14="http://schemas.microsoft.com/office/powerpoint/2010/main" val="380613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267F531E-C1D9-4C83-A526-252AB449ECF5}" type="datetimeFigureOut">
              <a:rPr lang="en-CA" smtClean="0"/>
              <a:t>07/06/2013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5BD141-D663-4B9C-883A-8101BB0F1D30}" type="slidenum">
              <a:rPr lang="en-CA" smtClean="0"/>
              <a:t>‹#›</a:t>
            </a:fld>
            <a:endParaRPr lang="en-CA"/>
          </a:p>
        </p:txBody>
      </p:sp>
    </p:spTree>
    <p:extLst>
      <p:ext uri="{BB962C8B-B14F-4D97-AF65-F5344CB8AC3E}">
        <p14:creationId xmlns:p14="http://schemas.microsoft.com/office/powerpoint/2010/main" val="3875357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267F531E-C1D9-4C83-A526-252AB449ECF5}" type="datetimeFigureOut">
              <a:rPr lang="en-CA" smtClean="0"/>
              <a:t>07/06/2013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35BD141-D663-4B9C-883A-8101BB0F1D30}" type="slidenum">
              <a:rPr lang="en-CA" smtClean="0"/>
              <a:t>‹#›</a:t>
            </a:fld>
            <a:endParaRPr lang="en-CA"/>
          </a:p>
        </p:txBody>
      </p:sp>
    </p:spTree>
    <p:extLst>
      <p:ext uri="{BB962C8B-B14F-4D97-AF65-F5344CB8AC3E}">
        <p14:creationId xmlns:p14="http://schemas.microsoft.com/office/powerpoint/2010/main" val="367040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267F531E-C1D9-4C83-A526-252AB449ECF5}" type="datetimeFigureOut">
              <a:rPr lang="en-CA" smtClean="0"/>
              <a:t>07/06/2013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35BD141-D663-4B9C-883A-8101BB0F1D30}" type="slidenum">
              <a:rPr lang="en-CA" smtClean="0"/>
              <a:t>‹#›</a:t>
            </a:fld>
            <a:endParaRPr lang="en-CA"/>
          </a:p>
        </p:txBody>
      </p:sp>
    </p:spTree>
    <p:extLst>
      <p:ext uri="{BB962C8B-B14F-4D97-AF65-F5344CB8AC3E}">
        <p14:creationId xmlns:p14="http://schemas.microsoft.com/office/powerpoint/2010/main" val="48165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7F531E-C1D9-4C83-A526-252AB449ECF5}" type="datetimeFigureOut">
              <a:rPr lang="en-CA" smtClean="0"/>
              <a:t>07/06/2013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35BD141-D663-4B9C-883A-8101BB0F1D30}" type="slidenum">
              <a:rPr lang="en-CA" smtClean="0"/>
              <a:t>‹#›</a:t>
            </a:fld>
            <a:endParaRPr lang="en-CA"/>
          </a:p>
        </p:txBody>
      </p:sp>
    </p:spTree>
    <p:extLst>
      <p:ext uri="{BB962C8B-B14F-4D97-AF65-F5344CB8AC3E}">
        <p14:creationId xmlns:p14="http://schemas.microsoft.com/office/powerpoint/2010/main" val="1136580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7F531E-C1D9-4C83-A526-252AB449ECF5}" type="datetimeFigureOut">
              <a:rPr lang="en-CA" smtClean="0"/>
              <a:t>07/06/2013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5BD141-D663-4B9C-883A-8101BB0F1D30}" type="slidenum">
              <a:rPr lang="en-CA" smtClean="0"/>
              <a:t>‹#›</a:t>
            </a:fld>
            <a:endParaRPr lang="en-CA"/>
          </a:p>
        </p:txBody>
      </p:sp>
    </p:spTree>
    <p:extLst>
      <p:ext uri="{BB962C8B-B14F-4D97-AF65-F5344CB8AC3E}">
        <p14:creationId xmlns:p14="http://schemas.microsoft.com/office/powerpoint/2010/main" val="1752409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7F531E-C1D9-4C83-A526-252AB449ECF5}" type="datetimeFigureOut">
              <a:rPr lang="en-CA" smtClean="0"/>
              <a:t>07/06/2013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5BD141-D663-4B9C-883A-8101BB0F1D30}" type="slidenum">
              <a:rPr lang="en-CA" smtClean="0"/>
              <a:t>‹#›</a:t>
            </a:fld>
            <a:endParaRPr lang="en-CA"/>
          </a:p>
        </p:txBody>
      </p:sp>
    </p:spTree>
    <p:extLst>
      <p:ext uri="{BB962C8B-B14F-4D97-AF65-F5344CB8AC3E}">
        <p14:creationId xmlns:p14="http://schemas.microsoft.com/office/powerpoint/2010/main" val="1603511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7F531E-C1D9-4C83-A526-252AB449ECF5}" type="datetimeFigureOut">
              <a:rPr lang="en-CA" smtClean="0"/>
              <a:t>07/06/2013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BD141-D663-4B9C-883A-8101BB0F1D30}" type="slidenum">
              <a:rPr lang="en-CA" smtClean="0"/>
              <a:t>‹#›</a:t>
            </a:fld>
            <a:endParaRPr lang="en-CA"/>
          </a:p>
        </p:txBody>
      </p:sp>
    </p:spTree>
    <p:extLst>
      <p:ext uri="{BB962C8B-B14F-4D97-AF65-F5344CB8AC3E}">
        <p14:creationId xmlns:p14="http://schemas.microsoft.com/office/powerpoint/2010/main" val="1253196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etbook\Desktop\world_wildlife_fund_logo_237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0"/>
            <a:ext cx="4752528" cy="53399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4941168"/>
            <a:ext cx="7772400" cy="1584176"/>
          </a:xfrm>
        </p:spPr>
        <p:txBody>
          <a:bodyPr/>
          <a:lstStyle/>
          <a:p>
            <a:r>
              <a:rPr lang="en-CA" dirty="0" smtClean="0"/>
              <a:t>	World Wildlife Fund</a:t>
            </a:r>
            <a:endParaRPr lang="en-CA" dirty="0"/>
          </a:p>
        </p:txBody>
      </p:sp>
    </p:spTree>
    <p:extLst>
      <p:ext uri="{BB962C8B-B14F-4D97-AF65-F5344CB8AC3E}">
        <p14:creationId xmlns:p14="http://schemas.microsoft.com/office/powerpoint/2010/main" val="242436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 - Solution</a:t>
            </a:r>
            <a:endParaRPr lang="en-CA" dirty="0"/>
          </a:p>
        </p:txBody>
      </p:sp>
      <p:sp>
        <p:nvSpPr>
          <p:cNvPr id="3" name="Content Placeholder 2"/>
          <p:cNvSpPr>
            <a:spLocks noGrp="1"/>
          </p:cNvSpPr>
          <p:nvPr>
            <p:ph idx="1"/>
          </p:nvPr>
        </p:nvSpPr>
        <p:spPr>
          <a:xfrm>
            <a:off x="467544" y="1196752"/>
            <a:ext cx="8219256" cy="5328592"/>
          </a:xfrm>
        </p:spPr>
        <p:txBody>
          <a:bodyPr>
            <a:normAutofit fontScale="85000" lnSpcReduction="20000"/>
          </a:bodyPr>
          <a:lstStyle/>
          <a:p>
            <a:r>
              <a:rPr lang="en-CA" dirty="0" smtClean="0"/>
              <a:t>There is many endangered species, the world being polluted, and too much human impact on the environment.</a:t>
            </a:r>
          </a:p>
          <a:p>
            <a:r>
              <a:rPr lang="en-CA" dirty="0" smtClean="0"/>
              <a:t>Everyone must know this in order to know why WWF was created, to help all the endangered species, conserve the world and have less human impact</a:t>
            </a:r>
          </a:p>
          <a:p>
            <a:endParaRPr lang="en-CA" dirty="0" smtClean="0"/>
          </a:p>
          <a:p>
            <a:r>
              <a:rPr lang="en-CA" dirty="0" smtClean="0"/>
              <a:t>Mission Statement; “</a:t>
            </a:r>
            <a:r>
              <a:rPr lang="en-CA" sz="2800" b="1" i="1" dirty="0" smtClean="0"/>
              <a:t>To stop the degradation of the planet's natural environment and to build a future in which humans live in harmony with nature, by:</a:t>
            </a:r>
            <a:endParaRPr lang="en-CA" sz="2800" b="1" dirty="0" smtClean="0"/>
          </a:p>
          <a:p>
            <a:r>
              <a:rPr lang="en-CA" sz="2800" b="1" i="1" dirty="0" smtClean="0"/>
              <a:t>conserving the world's biological diversity,</a:t>
            </a:r>
            <a:endParaRPr lang="en-CA" sz="2800" b="1" dirty="0" smtClean="0"/>
          </a:p>
          <a:p>
            <a:r>
              <a:rPr lang="en-CA" sz="2800" b="1" i="1" dirty="0" smtClean="0"/>
              <a:t>ensuring that the use of renewable natural resources is sustainable,</a:t>
            </a:r>
            <a:endParaRPr lang="en-CA" sz="2800" b="1" dirty="0" smtClean="0"/>
          </a:p>
          <a:p>
            <a:r>
              <a:rPr lang="en-CA" sz="2800" b="1" i="1" dirty="0" smtClean="0"/>
              <a:t>promoting the reduction of pollution and wasteful consumption”</a:t>
            </a:r>
            <a:endParaRPr lang="en-CA" sz="2800" b="1" dirty="0" smtClean="0"/>
          </a:p>
          <a:p>
            <a:endParaRPr lang="en-CA" dirty="0"/>
          </a:p>
        </p:txBody>
      </p:sp>
    </p:spTree>
    <p:extLst>
      <p:ext uri="{BB962C8B-B14F-4D97-AF65-F5344CB8AC3E}">
        <p14:creationId xmlns:p14="http://schemas.microsoft.com/office/powerpoint/2010/main" val="3639077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is WWF &amp; who gives them funding?</a:t>
            </a:r>
            <a:endParaRPr lang="en-CA" dirty="0"/>
          </a:p>
        </p:txBody>
      </p:sp>
      <p:sp>
        <p:nvSpPr>
          <p:cNvPr id="3" name="Content Placeholder 2"/>
          <p:cNvSpPr>
            <a:spLocks noGrp="1"/>
          </p:cNvSpPr>
          <p:nvPr>
            <p:ph idx="1"/>
          </p:nvPr>
        </p:nvSpPr>
        <p:spPr/>
        <p:txBody>
          <a:bodyPr>
            <a:normAutofit/>
          </a:bodyPr>
          <a:lstStyle/>
          <a:p>
            <a:r>
              <a:rPr lang="en-CA" sz="2800" dirty="0" smtClean="0"/>
              <a:t>They are trying to stop degradation of the planet.</a:t>
            </a:r>
          </a:p>
          <a:p>
            <a:r>
              <a:rPr lang="en-CA" sz="2800" dirty="0" smtClean="0"/>
              <a:t>They want the earths biodiversity to stay healthy and vibrant, and to reduce the negative human impacts.</a:t>
            </a:r>
          </a:p>
          <a:p>
            <a:r>
              <a:rPr lang="en-CA" sz="2800" dirty="0" smtClean="0"/>
              <a:t>They focus on conserving critical places, and critical species that are important for habitat or people.</a:t>
            </a:r>
          </a:p>
          <a:p>
            <a:r>
              <a:rPr lang="en-CA" sz="2800" dirty="0" smtClean="0"/>
              <a:t>Reducing a humans ecological footprint</a:t>
            </a:r>
            <a:endParaRPr lang="en-CA" sz="2800" dirty="0"/>
          </a:p>
          <a:p>
            <a:r>
              <a:rPr lang="en-CA" sz="2800" dirty="0" smtClean="0"/>
              <a:t>Most of the funding comes from charities and from many donators. </a:t>
            </a:r>
            <a:endParaRPr lang="en-CA" sz="2800" dirty="0"/>
          </a:p>
        </p:txBody>
      </p:sp>
    </p:spTree>
    <p:extLst>
      <p:ext uri="{BB962C8B-B14F-4D97-AF65-F5344CB8AC3E}">
        <p14:creationId xmlns:p14="http://schemas.microsoft.com/office/powerpoint/2010/main" val="2796006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Problems and successes!</a:t>
            </a:r>
            <a:endParaRPr lang="en-CA" dirty="0"/>
          </a:p>
        </p:txBody>
      </p:sp>
      <p:sp>
        <p:nvSpPr>
          <p:cNvPr id="3" name="Content Placeholder 2"/>
          <p:cNvSpPr>
            <a:spLocks noGrp="1"/>
          </p:cNvSpPr>
          <p:nvPr>
            <p:ph idx="1"/>
          </p:nvPr>
        </p:nvSpPr>
        <p:spPr/>
        <p:txBody>
          <a:bodyPr>
            <a:noAutofit/>
          </a:bodyPr>
          <a:lstStyle/>
          <a:p>
            <a:r>
              <a:rPr lang="en-CA" sz="2800" dirty="0" smtClean="0"/>
              <a:t>WWF has grown to become the worlds most largest and most respected independent conservation organizations.</a:t>
            </a:r>
          </a:p>
          <a:p>
            <a:r>
              <a:rPr lang="en-CA" sz="2800" dirty="0" smtClean="0"/>
              <a:t>It has over 5million people active in over 100 countries on 5 continents.</a:t>
            </a:r>
          </a:p>
          <a:p>
            <a:r>
              <a:rPr lang="en-CA" sz="2800" dirty="0" smtClean="0"/>
              <a:t>All though WWF has many problems, there is much pollution caused by human impact that pollutes the air and water, causing many animals to lose there habitats and as well as dying, causing extinction, and degrading the earth.</a:t>
            </a:r>
          </a:p>
        </p:txBody>
      </p:sp>
    </p:spTree>
    <p:extLst>
      <p:ext uri="{BB962C8B-B14F-4D97-AF65-F5344CB8AC3E}">
        <p14:creationId xmlns:p14="http://schemas.microsoft.com/office/powerpoint/2010/main" val="939752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Size, workers &amp; what makes it great?</a:t>
            </a:r>
            <a:endParaRPr lang="en-CA" dirty="0"/>
          </a:p>
        </p:txBody>
      </p:sp>
      <p:sp>
        <p:nvSpPr>
          <p:cNvPr id="3" name="Content Placeholder 2"/>
          <p:cNvSpPr>
            <a:spLocks noGrp="1"/>
          </p:cNvSpPr>
          <p:nvPr>
            <p:ph idx="1"/>
          </p:nvPr>
        </p:nvSpPr>
        <p:spPr/>
        <p:txBody>
          <a:bodyPr>
            <a:normAutofit/>
          </a:bodyPr>
          <a:lstStyle/>
          <a:p>
            <a:r>
              <a:rPr lang="en-CA" sz="2800" dirty="0" smtClean="0"/>
              <a:t>WWF is the leading organization in wildlife conservation and endangered species. </a:t>
            </a:r>
          </a:p>
          <a:p>
            <a:r>
              <a:rPr lang="en-CA" sz="2800" dirty="0" smtClean="0"/>
              <a:t>It employs around 2500 full time staff.</a:t>
            </a:r>
          </a:p>
          <a:p>
            <a:r>
              <a:rPr lang="en-CA" sz="2800" dirty="0" smtClean="0"/>
              <a:t>There is over 5million supporters</a:t>
            </a:r>
          </a:p>
          <a:p>
            <a:endParaRPr lang="en-CA" sz="2800" dirty="0" smtClean="0"/>
          </a:p>
          <a:p>
            <a:r>
              <a:rPr lang="en-CA" sz="2800" dirty="0" smtClean="0"/>
              <a:t>The past 50years since it was founded, they invested $10 billion in more than 13,000 projects. It’s a great organization that’s getting bigger and just trying to help out the earth and the animals.</a:t>
            </a:r>
            <a:endParaRPr lang="en-CA" sz="2800" dirty="0"/>
          </a:p>
        </p:txBody>
      </p:sp>
    </p:spTree>
    <p:extLst>
      <p:ext uri="{BB962C8B-B14F-4D97-AF65-F5344CB8AC3E}">
        <p14:creationId xmlns:p14="http://schemas.microsoft.com/office/powerpoint/2010/main" val="1822480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Donations go where?</a:t>
            </a:r>
            <a:endParaRPr lang="en-CA" dirty="0"/>
          </a:p>
        </p:txBody>
      </p:sp>
      <p:sp>
        <p:nvSpPr>
          <p:cNvPr id="3" name="Content Placeholder 2"/>
          <p:cNvSpPr>
            <a:spLocks noGrp="1"/>
          </p:cNvSpPr>
          <p:nvPr>
            <p:ph idx="1"/>
          </p:nvPr>
        </p:nvSpPr>
        <p:spPr>
          <a:xfrm>
            <a:off x="107504" y="1340769"/>
            <a:ext cx="5760640" cy="3960439"/>
          </a:xfrm>
        </p:spPr>
        <p:txBody>
          <a:bodyPr>
            <a:normAutofit/>
          </a:bodyPr>
          <a:lstStyle/>
          <a:p>
            <a:r>
              <a:rPr lang="en-CA" sz="2800" dirty="0"/>
              <a:t>37% goes to individual contributions, 24% in-kind and other revenues, 17% goes to government’s grants and contracts, 6% foundation contributions,  6% goes to WWF network revenues, 5% goes to other/non-operating contributions,  5% goes to corporate contributions. </a:t>
            </a:r>
            <a:endParaRPr lang="en-CA"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5" y="1268760"/>
            <a:ext cx="3096517" cy="5042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8973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can you help?</a:t>
            </a:r>
            <a:endParaRPr lang="en-CA" dirty="0"/>
          </a:p>
        </p:txBody>
      </p:sp>
      <p:sp>
        <p:nvSpPr>
          <p:cNvPr id="3" name="Content Placeholder 2"/>
          <p:cNvSpPr>
            <a:spLocks noGrp="1"/>
          </p:cNvSpPr>
          <p:nvPr>
            <p:ph idx="1"/>
          </p:nvPr>
        </p:nvSpPr>
        <p:spPr/>
        <p:txBody>
          <a:bodyPr>
            <a:normAutofit/>
          </a:bodyPr>
          <a:lstStyle/>
          <a:p>
            <a:r>
              <a:rPr lang="en-CA" sz="2800" dirty="0" smtClean="0"/>
              <a:t>You can help out WWF by giving donations.</a:t>
            </a:r>
          </a:p>
          <a:p>
            <a:r>
              <a:rPr lang="en-CA" sz="2800" dirty="0" smtClean="0"/>
              <a:t>You help just by keeping the environment clean and healthy just by being eco-friendly.</a:t>
            </a:r>
          </a:p>
          <a:p>
            <a:r>
              <a:rPr lang="en-CA" sz="2800" dirty="0" smtClean="0"/>
              <a:t>You can also adopt and endangered animal and receive a gift for helping.</a:t>
            </a:r>
          </a:p>
          <a:p>
            <a:endParaRPr lang="en-CA" sz="2800" dirty="0"/>
          </a:p>
        </p:txBody>
      </p:sp>
    </p:spTree>
    <p:extLst>
      <p:ext uri="{BB962C8B-B14F-4D97-AF65-F5344CB8AC3E}">
        <p14:creationId xmlns:p14="http://schemas.microsoft.com/office/powerpoint/2010/main" val="681325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425</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World Wildlife Fund</vt:lpstr>
      <vt:lpstr>Problem - Solution</vt:lpstr>
      <vt:lpstr>What is WWF &amp; who gives them funding?</vt:lpstr>
      <vt:lpstr>Problems and successes!</vt:lpstr>
      <vt:lpstr>Size, workers &amp; what makes it great?</vt:lpstr>
      <vt:lpstr>Donations go where?</vt:lpstr>
      <vt:lpstr>How can you help?</vt:lpstr>
    </vt:vector>
  </TitlesOfParts>
  <Company>WRDSB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Wildlife Fund</dc:title>
  <dc:creator>netbook</dc:creator>
  <cp:lastModifiedBy>WRDSB</cp:lastModifiedBy>
  <cp:revision>6</cp:revision>
  <dcterms:created xsi:type="dcterms:W3CDTF">2013-06-06T14:19:52Z</dcterms:created>
  <dcterms:modified xsi:type="dcterms:W3CDTF">2013-06-07T12:49:58Z</dcterms:modified>
</cp:coreProperties>
</file>